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TT Octosquares Compressed" charset="1" panose="02010001040000080307"/>
      <p:regular r:id="rId10"/>
    </p:embeddedFont>
    <p:embeddedFont>
      <p:font typeface="Canva Sans Bold" charset="1" panose="020B0803030501040103"/>
      <p:regular r:id="rId11"/>
    </p:embeddedFont>
    <p:embeddedFont>
      <p:font typeface="Open Sans Bold" charset="1" panose="00000000000000000000"/>
      <p:regular r:id="rId12"/>
    </p:embeddedFont>
    <p:embeddedFont>
      <p:font typeface="Open Sans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7631481" y="8597471"/>
            <a:ext cx="924223" cy="397435"/>
            <a:chOff x="0" y="0"/>
            <a:chExt cx="1347239" cy="5793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7239" cy="579341"/>
            </a:xfrm>
            <a:custGeom>
              <a:avLst/>
              <a:gdLst/>
              <a:ahLst/>
              <a:cxnLst/>
              <a:rect r="r" b="b" t="t" l="l"/>
              <a:pathLst>
                <a:path h="579341" w="1347239">
                  <a:moveTo>
                    <a:pt x="673619" y="0"/>
                  </a:moveTo>
                  <a:lnTo>
                    <a:pt x="1347239" y="579341"/>
                  </a:lnTo>
                  <a:lnTo>
                    <a:pt x="0" y="579341"/>
                  </a:lnTo>
                  <a:lnTo>
                    <a:pt x="673619" y="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210506" y="230880"/>
              <a:ext cx="926227" cy="307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43386" y="4189844"/>
            <a:ext cx="1218296" cy="1907312"/>
          </a:xfrm>
          <a:custGeom>
            <a:avLst/>
            <a:gdLst/>
            <a:ahLst/>
            <a:cxnLst/>
            <a:rect r="r" b="b" t="t" l="l"/>
            <a:pathLst>
              <a:path h="1907312" w="1218296">
                <a:moveTo>
                  <a:pt x="0" y="0"/>
                </a:moveTo>
                <a:lnTo>
                  <a:pt x="1218295" y="0"/>
                </a:lnTo>
                <a:lnTo>
                  <a:pt x="1218295" y="1907312"/>
                </a:lnTo>
                <a:lnTo>
                  <a:pt x="0" y="1907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61681" y="3427420"/>
            <a:ext cx="10164638" cy="3089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96"/>
              </a:lnSpc>
              <a:spcBef>
                <a:spcPct val="0"/>
              </a:spcBef>
            </a:pPr>
            <a:r>
              <a:rPr lang="en-US" sz="18068">
                <a:solidFill>
                  <a:srgbClr val="FFFFFF"/>
                </a:solidFill>
                <a:latin typeface="TT Octosquares Compressed"/>
              </a:rPr>
              <a:t>C THE FUTURE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105520" y="4471286"/>
            <a:ext cx="858754" cy="1344429"/>
          </a:xfrm>
          <a:custGeom>
            <a:avLst/>
            <a:gdLst/>
            <a:ahLst/>
            <a:cxnLst/>
            <a:rect r="r" b="b" t="t" l="l"/>
            <a:pathLst>
              <a:path h="1344429" w="858754">
                <a:moveTo>
                  <a:pt x="0" y="0"/>
                </a:moveTo>
                <a:lnTo>
                  <a:pt x="858754" y="0"/>
                </a:lnTo>
                <a:lnTo>
                  <a:pt x="858754" y="1344428"/>
                </a:lnTo>
                <a:lnTo>
                  <a:pt x="0" y="1344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0081" y="4650573"/>
            <a:ext cx="629715" cy="985855"/>
          </a:xfrm>
          <a:custGeom>
            <a:avLst/>
            <a:gdLst/>
            <a:ahLst/>
            <a:cxnLst/>
            <a:rect r="r" b="b" t="t" l="l"/>
            <a:pathLst>
              <a:path h="985855" w="629715">
                <a:moveTo>
                  <a:pt x="0" y="0"/>
                </a:moveTo>
                <a:lnTo>
                  <a:pt x="629714" y="0"/>
                </a:lnTo>
                <a:lnTo>
                  <a:pt x="629714" y="985854"/>
                </a:lnTo>
                <a:lnTo>
                  <a:pt x="0" y="98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4226319" y="4189844"/>
            <a:ext cx="1218296" cy="1907312"/>
          </a:xfrm>
          <a:custGeom>
            <a:avLst/>
            <a:gdLst/>
            <a:ahLst/>
            <a:cxnLst/>
            <a:rect r="r" b="b" t="t" l="l"/>
            <a:pathLst>
              <a:path h="1907312" w="1218296">
                <a:moveTo>
                  <a:pt x="0" y="0"/>
                </a:moveTo>
                <a:lnTo>
                  <a:pt x="1218295" y="0"/>
                </a:lnTo>
                <a:lnTo>
                  <a:pt x="1218295" y="1907312"/>
                </a:lnTo>
                <a:lnTo>
                  <a:pt x="0" y="1907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5323726" y="4471286"/>
            <a:ext cx="858754" cy="1344429"/>
          </a:xfrm>
          <a:custGeom>
            <a:avLst/>
            <a:gdLst/>
            <a:ahLst/>
            <a:cxnLst/>
            <a:rect r="r" b="b" t="t" l="l"/>
            <a:pathLst>
              <a:path h="1344429" w="858754">
                <a:moveTo>
                  <a:pt x="0" y="0"/>
                </a:moveTo>
                <a:lnTo>
                  <a:pt x="858754" y="0"/>
                </a:lnTo>
                <a:lnTo>
                  <a:pt x="858754" y="1344428"/>
                </a:lnTo>
                <a:lnTo>
                  <a:pt x="0" y="1344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6268205" y="4650573"/>
            <a:ext cx="629715" cy="985855"/>
          </a:xfrm>
          <a:custGeom>
            <a:avLst/>
            <a:gdLst/>
            <a:ahLst/>
            <a:cxnLst/>
            <a:rect r="r" b="b" t="t" l="l"/>
            <a:pathLst>
              <a:path h="985855" w="629715">
                <a:moveTo>
                  <a:pt x="0" y="0"/>
                </a:moveTo>
                <a:lnTo>
                  <a:pt x="629714" y="0"/>
                </a:lnTo>
                <a:lnTo>
                  <a:pt x="629714" y="985854"/>
                </a:lnTo>
                <a:lnTo>
                  <a:pt x="0" y="98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322987" y="6421716"/>
            <a:ext cx="76420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Session 1 - Introduction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20735" y="4902831"/>
            <a:ext cx="4700562" cy="4700562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F1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-5400000">
            <a:off x="17631481" y="8597471"/>
            <a:ext cx="924223" cy="397435"/>
            <a:chOff x="0" y="0"/>
            <a:chExt cx="1347239" cy="5793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47239" cy="579341"/>
            </a:xfrm>
            <a:custGeom>
              <a:avLst/>
              <a:gdLst/>
              <a:ahLst/>
              <a:cxnLst/>
              <a:rect r="r" b="b" t="t" l="l"/>
              <a:pathLst>
                <a:path h="579341" w="1347239">
                  <a:moveTo>
                    <a:pt x="673619" y="0"/>
                  </a:moveTo>
                  <a:lnTo>
                    <a:pt x="1347239" y="579341"/>
                  </a:lnTo>
                  <a:lnTo>
                    <a:pt x="0" y="579341"/>
                  </a:lnTo>
                  <a:lnTo>
                    <a:pt x="673619" y="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10506" y="230880"/>
              <a:ext cx="926227" cy="307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10424" y="2513191"/>
            <a:ext cx="5630748" cy="1471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85"/>
              </a:lnSpc>
              <a:spcBef>
                <a:spcPct val="0"/>
              </a:spcBef>
            </a:pPr>
            <a:r>
              <a:rPr lang="en-US" sz="8560">
                <a:solidFill>
                  <a:srgbClr val="FFFFFF"/>
                </a:solidFill>
                <a:latin typeface="TT Octosquares Compressed"/>
              </a:rPr>
              <a:t>OUR MISSION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110424" y="2128306"/>
            <a:ext cx="355359" cy="556335"/>
          </a:xfrm>
          <a:custGeom>
            <a:avLst/>
            <a:gdLst/>
            <a:ahLst/>
            <a:cxnLst/>
            <a:rect r="r" b="b" t="t" l="l"/>
            <a:pathLst>
              <a:path h="556335" w="355359">
                <a:moveTo>
                  <a:pt x="0" y="0"/>
                </a:moveTo>
                <a:lnTo>
                  <a:pt x="355359" y="0"/>
                </a:lnTo>
                <a:lnTo>
                  <a:pt x="355359" y="556335"/>
                </a:lnTo>
                <a:lnTo>
                  <a:pt x="0" y="5563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5544" y="2128306"/>
            <a:ext cx="355359" cy="556335"/>
          </a:xfrm>
          <a:custGeom>
            <a:avLst/>
            <a:gdLst/>
            <a:ahLst/>
            <a:cxnLst/>
            <a:rect r="r" b="b" t="t" l="l"/>
            <a:pathLst>
              <a:path h="556335" w="355359">
                <a:moveTo>
                  <a:pt x="0" y="0"/>
                </a:moveTo>
                <a:lnTo>
                  <a:pt x="355359" y="0"/>
                </a:lnTo>
                <a:lnTo>
                  <a:pt x="355359" y="556335"/>
                </a:lnTo>
                <a:lnTo>
                  <a:pt x="0" y="5563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40664" y="2128306"/>
            <a:ext cx="355359" cy="556335"/>
          </a:xfrm>
          <a:custGeom>
            <a:avLst/>
            <a:gdLst/>
            <a:ahLst/>
            <a:cxnLst/>
            <a:rect r="r" b="b" t="t" l="l"/>
            <a:pathLst>
              <a:path h="556335" w="355359">
                <a:moveTo>
                  <a:pt x="0" y="0"/>
                </a:moveTo>
                <a:lnTo>
                  <a:pt x="355359" y="0"/>
                </a:lnTo>
                <a:lnTo>
                  <a:pt x="355359" y="556335"/>
                </a:lnTo>
                <a:lnTo>
                  <a:pt x="0" y="5563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110424" y="4639542"/>
            <a:ext cx="677751" cy="67775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110424" y="6060243"/>
            <a:ext cx="677751" cy="67775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10424" y="7480943"/>
            <a:ext cx="677751" cy="677751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1318543" y="1897766"/>
            <a:ext cx="6429908" cy="6429908"/>
          </a:xfrm>
          <a:custGeom>
            <a:avLst/>
            <a:gdLst/>
            <a:ahLst/>
            <a:cxnLst/>
            <a:rect r="r" b="b" t="t" l="l"/>
            <a:pathLst>
              <a:path h="6429908" w="6429908">
                <a:moveTo>
                  <a:pt x="0" y="0"/>
                </a:moveTo>
                <a:lnTo>
                  <a:pt x="6429908" y="0"/>
                </a:lnTo>
                <a:lnTo>
                  <a:pt x="6429908" y="6429908"/>
                </a:lnTo>
                <a:lnTo>
                  <a:pt x="0" y="6429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201244" y="4815540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B081D"/>
                </a:solidFill>
                <a:latin typeface="Open Sans Bold"/>
              </a:rPr>
              <a:t>01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01244" y="6236240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B081D"/>
                </a:solidFill>
                <a:latin typeface="Open Sans Bold"/>
              </a:rPr>
              <a:t>02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183744" y="7482857"/>
            <a:ext cx="5245590" cy="69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Open Sans"/>
              </a:rPr>
              <a:t>Accessible Resources: Create resources that can be accessed and used by all of you to support you in your journey of embracing technology.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201244" y="7656941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B081D"/>
                </a:solidFill>
                <a:latin typeface="Open Sans Bold"/>
              </a:rPr>
              <a:t>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183744" y="6062156"/>
            <a:ext cx="5245590" cy="69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Open Sans"/>
              </a:rPr>
              <a:t>Personalized Support: We aim to offer you with 1 to 1 support regarding your technological needs. This can include sharing resources tailored to you or addressing queries.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183744" y="4641456"/>
            <a:ext cx="5245590" cy="69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Open Sans"/>
              </a:rPr>
              <a:t>Initial training: teaching the support staff how they can use technology to support their lives and benefit from certain applications. 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7631481" y="8597471"/>
            <a:ext cx="924223" cy="397435"/>
            <a:chOff x="0" y="0"/>
            <a:chExt cx="1347239" cy="5793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7239" cy="579341"/>
            </a:xfrm>
            <a:custGeom>
              <a:avLst/>
              <a:gdLst/>
              <a:ahLst/>
              <a:cxnLst/>
              <a:rect r="r" b="b" t="t" l="l"/>
              <a:pathLst>
                <a:path h="579341" w="1347239">
                  <a:moveTo>
                    <a:pt x="673619" y="0"/>
                  </a:moveTo>
                  <a:lnTo>
                    <a:pt x="1347239" y="579341"/>
                  </a:lnTo>
                  <a:lnTo>
                    <a:pt x="0" y="579341"/>
                  </a:lnTo>
                  <a:lnTo>
                    <a:pt x="673619" y="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210506" y="230880"/>
              <a:ext cx="926227" cy="307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362339" y="2914524"/>
            <a:ext cx="6509860" cy="2228976"/>
            <a:chOff x="0" y="0"/>
            <a:chExt cx="6350000" cy="21742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2174240"/>
            </a:xfrm>
            <a:custGeom>
              <a:avLst/>
              <a:gdLst/>
              <a:ahLst/>
              <a:cxnLst/>
              <a:rect r="r" b="b" t="t" l="l"/>
              <a:pathLst>
                <a:path h="2174240" w="6350000">
                  <a:moveTo>
                    <a:pt x="6350000" y="0"/>
                  </a:moveTo>
                  <a:lnTo>
                    <a:pt x="6350000" y="2174240"/>
                  </a:lnTo>
                  <a:lnTo>
                    <a:pt x="647700" y="2174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F1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7189484" y="1028700"/>
            <a:ext cx="11098516" cy="3800132"/>
            <a:chOff x="0" y="0"/>
            <a:chExt cx="6350000" cy="21742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2174240"/>
            </a:xfrm>
            <a:custGeom>
              <a:avLst/>
              <a:gdLst/>
              <a:ahLst/>
              <a:cxnLst/>
              <a:rect r="r" b="b" t="t" l="l"/>
              <a:pathLst>
                <a:path h="2174240" w="6350000">
                  <a:moveTo>
                    <a:pt x="6350000" y="0"/>
                  </a:moveTo>
                  <a:lnTo>
                    <a:pt x="6350000" y="2174240"/>
                  </a:lnTo>
                  <a:lnTo>
                    <a:pt x="647700" y="2174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42321" r="0" b="-5226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850798" y="3079456"/>
            <a:ext cx="4770406" cy="117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17"/>
              </a:lnSpc>
            </a:pPr>
            <a:r>
              <a:rPr lang="en-US" sz="8560">
                <a:solidFill>
                  <a:srgbClr val="FFFFFF"/>
                </a:solidFill>
                <a:latin typeface="TT Octosquares Compressed"/>
              </a:rPr>
              <a:t>PLAN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850798" y="2399296"/>
            <a:ext cx="355359" cy="556335"/>
          </a:xfrm>
          <a:custGeom>
            <a:avLst/>
            <a:gdLst/>
            <a:ahLst/>
            <a:cxnLst/>
            <a:rect r="r" b="b" t="t" l="l"/>
            <a:pathLst>
              <a:path h="556335" w="355359">
                <a:moveTo>
                  <a:pt x="0" y="0"/>
                </a:moveTo>
                <a:lnTo>
                  <a:pt x="355358" y="0"/>
                </a:lnTo>
                <a:lnTo>
                  <a:pt x="355358" y="556335"/>
                </a:lnTo>
                <a:lnTo>
                  <a:pt x="0" y="556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15918" y="2399296"/>
            <a:ext cx="355359" cy="556335"/>
          </a:xfrm>
          <a:custGeom>
            <a:avLst/>
            <a:gdLst/>
            <a:ahLst/>
            <a:cxnLst/>
            <a:rect r="r" b="b" t="t" l="l"/>
            <a:pathLst>
              <a:path h="556335" w="355359">
                <a:moveTo>
                  <a:pt x="0" y="0"/>
                </a:moveTo>
                <a:lnTo>
                  <a:pt x="355359" y="0"/>
                </a:lnTo>
                <a:lnTo>
                  <a:pt x="355359" y="556335"/>
                </a:lnTo>
                <a:lnTo>
                  <a:pt x="0" y="556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81038" y="2399296"/>
            <a:ext cx="355359" cy="556335"/>
          </a:xfrm>
          <a:custGeom>
            <a:avLst/>
            <a:gdLst/>
            <a:ahLst/>
            <a:cxnLst/>
            <a:rect r="r" b="b" t="t" l="l"/>
            <a:pathLst>
              <a:path h="556335" w="355359">
                <a:moveTo>
                  <a:pt x="0" y="0"/>
                </a:moveTo>
                <a:lnTo>
                  <a:pt x="355359" y="0"/>
                </a:lnTo>
                <a:lnTo>
                  <a:pt x="355359" y="556335"/>
                </a:lnTo>
                <a:lnTo>
                  <a:pt x="0" y="556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850798" y="6751024"/>
            <a:ext cx="677751" cy="67775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924118" y="6731974"/>
            <a:ext cx="3542029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G-Suite: How you can use the Google applications to your benefit. This includes applications such as Gmail, Google Drive, Docs, Sheets and Slides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1618" y="6927022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B081D"/>
                </a:solidFill>
                <a:latin typeface="Open Sans Bold"/>
              </a:rPr>
              <a:t>01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085906" y="6751024"/>
            <a:ext cx="677751" cy="67775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159226" y="6731974"/>
            <a:ext cx="2976099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Career Development Skills: How you can build cover letters, CVs, and sharpen your interview skills using technology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76726" y="6927022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B081D"/>
                </a:solidFill>
                <a:latin typeface="Open Sans Bold"/>
              </a:rPr>
              <a:t>02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2321014" y="6751024"/>
            <a:ext cx="677751" cy="677751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3398814" y="6771765"/>
            <a:ext cx="2905621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Cyber Security: How you can achieve all of these things whilst staying safe on the internet.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411834" y="6927022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B081D"/>
                </a:solidFill>
                <a:latin typeface="Open Sans Bold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7631481" y="8597471"/>
            <a:ext cx="924223" cy="397435"/>
            <a:chOff x="0" y="0"/>
            <a:chExt cx="1347239" cy="5793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7239" cy="579341"/>
            </a:xfrm>
            <a:custGeom>
              <a:avLst/>
              <a:gdLst/>
              <a:ahLst/>
              <a:cxnLst/>
              <a:rect r="r" b="b" t="t" l="l"/>
              <a:pathLst>
                <a:path h="579341" w="1347239">
                  <a:moveTo>
                    <a:pt x="673619" y="0"/>
                  </a:moveTo>
                  <a:lnTo>
                    <a:pt x="1347239" y="579341"/>
                  </a:lnTo>
                  <a:lnTo>
                    <a:pt x="0" y="579341"/>
                  </a:lnTo>
                  <a:lnTo>
                    <a:pt x="673619" y="0"/>
                  </a:lnTo>
                  <a:close/>
                </a:path>
              </a:pathLst>
            </a:custGeom>
            <a:solidFill>
              <a:srgbClr val="12F1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210506" y="230880"/>
              <a:ext cx="926227" cy="307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43386" y="4189844"/>
            <a:ext cx="1218296" cy="1907312"/>
          </a:xfrm>
          <a:custGeom>
            <a:avLst/>
            <a:gdLst/>
            <a:ahLst/>
            <a:cxnLst/>
            <a:rect r="r" b="b" t="t" l="l"/>
            <a:pathLst>
              <a:path h="1907312" w="1218296">
                <a:moveTo>
                  <a:pt x="0" y="0"/>
                </a:moveTo>
                <a:lnTo>
                  <a:pt x="1218295" y="0"/>
                </a:lnTo>
                <a:lnTo>
                  <a:pt x="1218295" y="1907312"/>
                </a:lnTo>
                <a:lnTo>
                  <a:pt x="0" y="1907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61681" y="3220694"/>
            <a:ext cx="10164638" cy="3464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402"/>
              </a:lnSpc>
              <a:spcBef>
                <a:spcPct val="0"/>
              </a:spcBef>
            </a:pPr>
            <a:r>
              <a:rPr lang="en-US" sz="20287">
                <a:solidFill>
                  <a:srgbClr val="FFFFFF"/>
                </a:solidFill>
                <a:latin typeface="TT Octosquares Compressed"/>
              </a:rPr>
              <a:t>THANK YOU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105520" y="4471286"/>
            <a:ext cx="858754" cy="1344429"/>
          </a:xfrm>
          <a:custGeom>
            <a:avLst/>
            <a:gdLst/>
            <a:ahLst/>
            <a:cxnLst/>
            <a:rect r="r" b="b" t="t" l="l"/>
            <a:pathLst>
              <a:path h="1344429" w="858754">
                <a:moveTo>
                  <a:pt x="0" y="0"/>
                </a:moveTo>
                <a:lnTo>
                  <a:pt x="858754" y="0"/>
                </a:lnTo>
                <a:lnTo>
                  <a:pt x="858754" y="1344428"/>
                </a:lnTo>
                <a:lnTo>
                  <a:pt x="0" y="1344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0081" y="4650573"/>
            <a:ext cx="629715" cy="985855"/>
          </a:xfrm>
          <a:custGeom>
            <a:avLst/>
            <a:gdLst/>
            <a:ahLst/>
            <a:cxnLst/>
            <a:rect r="r" b="b" t="t" l="l"/>
            <a:pathLst>
              <a:path h="985855" w="629715">
                <a:moveTo>
                  <a:pt x="0" y="0"/>
                </a:moveTo>
                <a:lnTo>
                  <a:pt x="629714" y="0"/>
                </a:lnTo>
                <a:lnTo>
                  <a:pt x="629714" y="985854"/>
                </a:lnTo>
                <a:lnTo>
                  <a:pt x="0" y="98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4226319" y="4189844"/>
            <a:ext cx="1218296" cy="1907312"/>
          </a:xfrm>
          <a:custGeom>
            <a:avLst/>
            <a:gdLst/>
            <a:ahLst/>
            <a:cxnLst/>
            <a:rect r="r" b="b" t="t" l="l"/>
            <a:pathLst>
              <a:path h="1907312" w="1218296">
                <a:moveTo>
                  <a:pt x="0" y="0"/>
                </a:moveTo>
                <a:lnTo>
                  <a:pt x="1218295" y="0"/>
                </a:lnTo>
                <a:lnTo>
                  <a:pt x="1218295" y="1907312"/>
                </a:lnTo>
                <a:lnTo>
                  <a:pt x="0" y="1907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5323726" y="4471286"/>
            <a:ext cx="858754" cy="1344429"/>
          </a:xfrm>
          <a:custGeom>
            <a:avLst/>
            <a:gdLst/>
            <a:ahLst/>
            <a:cxnLst/>
            <a:rect r="r" b="b" t="t" l="l"/>
            <a:pathLst>
              <a:path h="1344429" w="858754">
                <a:moveTo>
                  <a:pt x="0" y="0"/>
                </a:moveTo>
                <a:lnTo>
                  <a:pt x="858754" y="0"/>
                </a:lnTo>
                <a:lnTo>
                  <a:pt x="858754" y="1344428"/>
                </a:lnTo>
                <a:lnTo>
                  <a:pt x="0" y="1344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6268205" y="4650573"/>
            <a:ext cx="629715" cy="985855"/>
          </a:xfrm>
          <a:custGeom>
            <a:avLst/>
            <a:gdLst/>
            <a:ahLst/>
            <a:cxnLst/>
            <a:rect r="r" b="b" t="t" l="l"/>
            <a:pathLst>
              <a:path h="985855" w="629715">
                <a:moveTo>
                  <a:pt x="0" y="0"/>
                </a:moveTo>
                <a:lnTo>
                  <a:pt x="629714" y="0"/>
                </a:lnTo>
                <a:lnTo>
                  <a:pt x="629714" y="985854"/>
                </a:lnTo>
                <a:lnTo>
                  <a:pt x="0" y="98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DAGGYlP6n1I</dc:identifier>
  <dcterms:modified xsi:type="dcterms:W3CDTF">2011-08-01T06:04:30Z</dcterms:modified>
  <cp:revision>1</cp:revision>
  <dc:title>C the Future - Session 1 - Intro</dc:title>
</cp:coreProperties>
</file>